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7" r:id="rId1"/>
  </p:sldMasterIdLst>
  <p:sldIdLst>
    <p:sldId id="258" r:id="rId2"/>
    <p:sldId id="259" r:id="rId3"/>
  </p:sldIdLst>
  <p:sldSz cx="9288463" cy="685800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290" y="-102"/>
      </p:cViewPr>
      <p:guideLst>
        <p:guide orient="horz" pos="2160"/>
        <p:guide pos="29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microsoft.com/office/2016/11/relationships/changesInfo" Target="changesInfos/changesInfo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ROMOCIONALES DOMINICANOS" userId="28eebf374394d4b9" providerId="LiveId" clId="{8D7E21B4-DDB1-4CE3-9035-1A84173876F9}"/>
    <pc:docChg chg="custSel modSld modMainMaster">
      <pc:chgData name="PROMOCIONALES DOMINICANOS" userId="28eebf374394d4b9" providerId="LiveId" clId="{8D7E21B4-DDB1-4CE3-9035-1A84173876F9}" dt="2020-06-13T20:20:05.720" v="37" actId="1076"/>
      <pc:docMkLst>
        <pc:docMk/>
      </pc:docMkLst>
      <pc:sldChg chg="delSp modSp mod">
        <pc:chgData name="PROMOCIONALES DOMINICANOS" userId="28eebf374394d4b9" providerId="LiveId" clId="{8D7E21B4-DDB1-4CE3-9035-1A84173876F9}" dt="2020-06-13T20:18:42.380" v="32" actId="1076"/>
        <pc:sldMkLst>
          <pc:docMk/>
          <pc:sldMk cId="3484387449" sldId="256"/>
        </pc:sldMkLst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k cId="3484387449" sldId="256"/>
            <ac:spMk id="2" creationId="{1925A5DF-8220-40D3-B10B-243E727F9A54}"/>
          </ac:spMkLst>
        </pc:spChg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k cId="3484387449" sldId="256"/>
            <ac:spMk id="3" creationId="{B68A18B8-F687-4833-838C-319D2472BAD8}"/>
          </ac:spMkLst>
        </pc:spChg>
        <pc:picChg chg="mod">
          <ac:chgData name="PROMOCIONALES DOMINICANOS" userId="28eebf374394d4b9" providerId="LiveId" clId="{8D7E21B4-DDB1-4CE3-9035-1A84173876F9}" dt="2020-06-13T20:17:40.286" v="11" actId="1076"/>
          <ac:picMkLst>
            <pc:docMk/>
            <pc:sldMk cId="3484387449" sldId="256"/>
            <ac:picMk id="12" creationId="{27E9B91E-713C-41B2-BCCC-47D97F92DF89}"/>
          </ac:picMkLst>
        </pc:picChg>
        <pc:picChg chg="del mod">
          <ac:chgData name="PROMOCIONALES DOMINICANOS" userId="28eebf374394d4b9" providerId="LiveId" clId="{8D7E21B4-DDB1-4CE3-9035-1A84173876F9}" dt="2020-06-13T20:18:32.767" v="27" actId="478"/>
          <ac:picMkLst>
            <pc:docMk/>
            <pc:sldMk cId="3484387449" sldId="256"/>
            <ac:picMk id="13" creationId="{2F0EA45D-49A2-4FDD-9B73-AEBE0EAB642D}"/>
          </ac:picMkLst>
        </pc:picChg>
        <pc:picChg chg="mod">
          <ac:chgData name="PROMOCIONALES DOMINICANOS" userId="28eebf374394d4b9" providerId="LiveId" clId="{8D7E21B4-DDB1-4CE3-9035-1A84173876F9}" dt="2020-06-13T20:18:36.623" v="29" actId="1076"/>
          <ac:picMkLst>
            <pc:docMk/>
            <pc:sldMk cId="3484387449" sldId="256"/>
            <ac:picMk id="16" creationId="{369D7883-AE60-4AFC-8138-D1CEECDDCA14}"/>
          </ac:picMkLst>
        </pc:picChg>
        <pc:picChg chg="mod">
          <ac:chgData name="PROMOCIONALES DOMINICANOS" userId="28eebf374394d4b9" providerId="LiveId" clId="{8D7E21B4-DDB1-4CE3-9035-1A84173876F9}" dt="2020-06-13T20:18:42.380" v="32" actId="1076"/>
          <ac:picMkLst>
            <pc:docMk/>
            <pc:sldMk cId="3484387449" sldId="256"/>
            <ac:picMk id="17" creationId="{FC752073-6F61-4DB0-B622-5417D2D5C448}"/>
          </ac:picMkLst>
        </pc:picChg>
      </pc:sldChg>
      <pc:sldChg chg="modSp mod">
        <pc:chgData name="PROMOCIONALES DOMINICANOS" userId="28eebf374394d4b9" providerId="LiveId" clId="{8D7E21B4-DDB1-4CE3-9035-1A84173876F9}" dt="2020-06-13T20:18:11.123" v="19" actId="1076"/>
        <pc:sldMkLst>
          <pc:docMk/>
          <pc:sldMk cId="821492721" sldId="257"/>
        </pc:sldMkLst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k cId="821492721" sldId="257"/>
            <ac:spMk id="2" creationId="{1925A5DF-8220-40D3-B10B-243E727F9A54}"/>
          </ac:spMkLst>
        </pc:spChg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k cId="821492721" sldId="257"/>
            <ac:spMk id="3" creationId="{B68A18B8-F687-4833-838C-319D2472BAD8}"/>
          </ac:spMkLst>
        </pc:spChg>
        <pc:picChg chg="mod">
          <ac:chgData name="PROMOCIONALES DOMINICANOS" userId="28eebf374394d4b9" providerId="LiveId" clId="{8D7E21B4-DDB1-4CE3-9035-1A84173876F9}" dt="2020-06-13T20:18:09.512" v="18" actId="1076"/>
          <ac:picMkLst>
            <pc:docMk/>
            <pc:sldMk cId="821492721" sldId="257"/>
            <ac:picMk id="4" creationId="{CC12C2F5-5DE1-4A42-957F-E1FFF8AE1B23}"/>
          </ac:picMkLst>
        </pc:picChg>
        <pc:picChg chg="mod">
          <ac:chgData name="PROMOCIONALES DOMINICANOS" userId="28eebf374394d4b9" providerId="LiveId" clId="{8D7E21B4-DDB1-4CE3-9035-1A84173876F9}" dt="2020-06-13T20:18:07.649" v="17" actId="1076"/>
          <ac:picMkLst>
            <pc:docMk/>
            <pc:sldMk cId="821492721" sldId="257"/>
            <ac:picMk id="12" creationId="{27E9B91E-713C-41B2-BCCC-47D97F92DF89}"/>
          </ac:picMkLst>
        </pc:picChg>
        <pc:picChg chg="mod">
          <ac:chgData name="PROMOCIONALES DOMINICANOS" userId="28eebf374394d4b9" providerId="LiveId" clId="{8D7E21B4-DDB1-4CE3-9035-1A84173876F9}" dt="2020-06-13T20:18:11.123" v="19" actId="1076"/>
          <ac:picMkLst>
            <pc:docMk/>
            <pc:sldMk cId="821492721" sldId="257"/>
            <ac:picMk id="16" creationId="{369D7883-AE60-4AFC-8138-D1CEECDDCA14}"/>
          </ac:picMkLst>
        </pc:picChg>
      </pc:sldChg>
      <pc:sldChg chg="modSp mod">
        <pc:chgData name="PROMOCIONALES DOMINICANOS" userId="28eebf374394d4b9" providerId="LiveId" clId="{8D7E21B4-DDB1-4CE3-9035-1A84173876F9}" dt="2020-06-13T20:18:18.088" v="22" actId="1076"/>
        <pc:sldMkLst>
          <pc:docMk/>
          <pc:sldMk cId="2733972938" sldId="258"/>
        </pc:sldMkLst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k cId="2733972938" sldId="258"/>
            <ac:spMk id="2" creationId="{1925A5DF-8220-40D3-B10B-243E727F9A54}"/>
          </ac:spMkLst>
        </pc:spChg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k cId="2733972938" sldId="258"/>
            <ac:spMk id="3" creationId="{B68A18B8-F687-4833-838C-319D2472BAD8}"/>
          </ac:spMkLst>
        </pc:spChg>
        <pc:picChg chg="mod">
          <ac:chgData name="PROMOCIONALES DOMINICANOS" userId="28eebf374394d4b9" providerId="LiveId" clId="{8D7E21B4-DDB1-4CE3-9035-1A84173876F9}" dt="2020-06-13T20:18:16.437" v="21" actId="1076"/>
          <ac:picMkLst>
            <pc:docMk/>
            <pc:sldMk cId="2733972938" sldId="258"/>
            <ac:picMk id="4" creationId="{19C40CCF-43D3-4682-AEC6-BE5F0ECB999C}"/>
          </ac:picMkLst>
        </pc:picChg>
        <pc:picChg chg="mod">
          <ac:chgData name="PROMOCIONALES DOMINICANOS" userId="28eebf374394d4b9" providerId="LiveId" clId="{8D7E21B4-DDB1-4CE3-9035-1A84173876F9}" dt="2020-06-13T20:18:14.581" v="20" actId="1076"/>
          <ac:picMkLst>
            <pc:docMk/>
            <pc:sldMk cId="2733972938" sldId="258"/>
            <ac:picMk id="12" creationId="{27E9B91E-713C-41B2-BCCC-47D97F92DF89}"/>
          </ac:picMkLst>
        </pc:picChg>
        <pc:picChg chg="mod">
          <ac:chgData name="PROMOCIONALES DOMINICANOS" userId="28eebf374394d4b9" providerId="LiveId" clId="{8D7E21B4-DDB1-4CE3-9035-1A84173876F9}" dt="2020-06-13T20:18:18.088" v="22" actId="1076"/>
          <ac:picMkLst>
            <pc:docMk/>
            <pc:sldMk cId="2733972938" sldId="258"/>
            <ac:picMk id="16" creationId="{369D7883-AE60-4AFC-8138-D1CEECDDCA14}"/>
          </ac:picMkLst>
        </pc:picChg>
      </pc:sldChg>
      <pc:sldChg chg="modSp mod">
        <pc:chgData name="PROMOCIONALES DOMINICANOS" userId="28eebf374394d4b9" providerId="LiveId" clId="{8D7E21B4-DDB1-4CE3-9035-1A84173876F9}" dt="2020-06-13T20:18:24.727" v="25" actId="1076"/>
        <pc:sldMkLst>
          <pc:docMk/>
          <pc:sldMk cId="2245775248" sldId="259"/>
        </pc:sldMkLst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k cId="2245775248" sldId="259"/>
            <ac:spMk id="2" creationId="{1925A5DF-8220-40D3-B10B-243E727F9A54}"/>
          </ac:spMkLst>
        </pc:spChg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k cId="2245775248" sldId="259"/>
            <ac:spMk id="3" creationId="{B68A18B8-F687-4833-838C-319D2472BAD8}"/>
          </ac:spMkLst>
        </pc:spChg>
        <pc:picChg chg="mod">
          <ac:chgData name="PROMOCIONALES DOMINICANOS" userId="28eebf374394d4b9" providerId="LiveId" clId="{8D7E21B4-DDB1-4CE3-9035-1A84173876F9}" dt="2020-06-13T20:18:23.591" v="24" actId="1076"/>
          <ac:picMkLst>
            <pc:docMk/>
            <pc:sldMk cId="2245775248" sldId="259"/>
            <ac:picMk id="4" creationId="{B24049AE-73F3-4DF1-B94D-106210A131D9}"/>
          </ac:picMkLst>
        </pc:picChg>
        <pc:picChg chg="mod">
          <ac:chgData name="PROMOCIONALES DOMINICANOS" userId="28eebf374394d4b9" providerId="LiveId" clId="{8D7E21B4-DDB1-4CE3-9035-1A84173876F9}" dt="2020-06-13T20:18:21.944" v="23" actId="1076"/>
          <ac:picMkLst>
            <pc:docMk/>
            <pc:sldMk cId="2245775248" sldId="259"/>
            <ac:picMk id="12" creationId="{27E9B91E-713C-41B2-BCCC-47D97F92DF89}"/>
          </ac:picMkLst>
        </pc:picChg>
        <pc:picChg chg="mod">
          <ac:chgData name="PROMOCIONALES DOMINICANOS" userId="28eebf374394d4b9" providerId="LiveId" clId="{8D7E21B4-DDB1-4CE3-9035-1A84173876F9}" dt="2020-06-13T20:18:24.727" v="25" actId="1076"/>
          <ac:picMkLst>
            <pc:docMk/>
            <pc:sldMk cId="2245775248" sldId="259"/>
            <ac:picMk id="16" creationId="{369D7883-AE60-4AFC-8138-D1CEECDDCA14}"/>
          </ac:picMkLst>
        </pc:picChg>
      </pc:sldChg>
      <pc:sldChg chg="modSp mod">
        <pc:chgData name="PROMOCIONALES DOMINICANOS" userId="28eebf374394d4b9" providerId="LiveId" clId="{8D7E21B4-DDB1-4CE3-9035-1A84173876F9}" dt="2020-06-13T20:20:05.720" v="37" actId="1076"/>
        <pc:sldMkLst>
          <pc:docMk/>
          <pc:sldMk cId="573164561" sldId="260"/>
        </pc:sldMkLst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k cId="573164561" sldId="260"/>
            <ac:spMk id="2" creationId="{1925A5DF-8220-40D3-B10B-243E727F9A54}"/>
          </ac:spMkLst>
        </pc:spChg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k cId="573164561" sldId="260"/>
            <ac:spMk id="3" creationId="{B68A18B8-F687-4833-838C-319D2472BAD8}"/>
          </ac:spMkLst>
        </pc:spChg>
        <pc:picChg chg="mod">
          <ac:chgData name="PROMOCIONALES DOMINICANOS" userId="28eebf374394d4b9" providerId="LiveId" clId="{8D7E21B4-DDB1-4CE3-9035-1A84173876F9}" dt="2020-06-13T20:20:01.457" v="35" actId="1076"/>
          <ac:picMkLst>
            <pc:docMk/>
            <pc:sldMk cId="573164561" sldId="260"/>
            <ac:picMk id="5" creationId="{F624A0DC-E6C9-4574-9E46-2EA397286304}"/>
          </ac:picMkLst>
        </pc:picChg>
        <pc:picChg chg="mod">
          <ac:chgData name="PROMOCIONALES DOMINICANOS" userId="28eebf374394d4b9" providerId="LiveId" clId="{8D7E21B4-DDB1-4CE3-9035-1A84173876F9}" dt="2020-06-13T20:20:03.769" v="36" actId="1076"/>
          <ac:picMkLst>
            <pc:docMk/>
            <pc:sldMk cId="573164561" sldId="260"/>
            <ac:picMk id="12" creationId="{27E9B91E-713C-41B2-BCCC-47D97F92DF89}"/>
          </ac:picMkLst>
        </pc:picChg>
        <pc:picChg chg="mod">
          <ac:chgData name="PROMOCIONALES DOMINICANOS" userId="28eebf374394d4b9" providerId="LiveId" clId="{8D7E21B4-DDB1-4CE3-9035-1A84173876F9}" dt="2020-06-13T20:20:05.720" v="37" actId="1076"/>
          <ac:picMkLst>
            <pc:docMk/>
            <pc:sldMk cId="573164561" sldId="260"/>
            <ac:picMk id="16" creationId="{369D7883-AE60-4AFC-8138-D1CEECDDCA14}"/>
          </ac:picMkLst>
        </pc:picChg>
      </pc:sldChg>
      <pc:sldMasterChg chg="modSp modSldLayout">
        <pc:chgData name="PROMOCIONALES DOMINICANOS" userId="28eebf374394d4b9" providerId="LiveId" clId="{8D7E21B4-DDB1-4CE3-9035-1A84173876F9}" dt="2020-06-13T20:17:09.513" v="9"/>
        <pc:sldMasterMkLst>
          <pc:docMk/>
          <pc:sldMasterMk cId="1782319368" sldId="2147483668"/>
        </pc:sldMasterMkLst>
        <pc:spChg chg="mod">
          <ac:chgData name="PROMOCIONALES DOMINICANOS" userId="28eebf374394d4b9" providerId="LiveId" clId="{8D7E21B4-DDB1-4CE3-9035-1A84173876F9}" dt="2020-06-13T20:17:09.513" v="9"/>
          <ac:spMkLst>
            <pc:docMk/>
            <pc:sldMasterMk cId="1782319368" sldId="2147483668"/>
            <ac:spMk id="2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09.513" v="9"/>
          <ac:spMkLst>
            <pc:docMk/>
            <pc:sldMasterMk cId="1782319368" sldId="2147483668"/>
            <ac:spMk id="3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09.513" v="9"/>
          <ac:spMkLst>
            <pc:docMk/>
            <pc:sldMasterMk cId="1782319368" sldId="2147483668"/>
            <ac:spMk id="4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09.513" v="9"/>
          <ac:spMkLst>
            <pc:docMk/>
            <pc:sldMasterMk cId="1782319368" sldId="2147483668"/>
            <ac:spMk id="5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09.513" v="9"/>
          <ac:spMkLst>
            <pc:docMk/>
            <pc:sldMasterMk cId="1782319368" sldId="2147483668"/>
            <ac:spMk id="6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09.513" v="9"/>
          <ac:spMkLst>
            <pc:docMk/>
            <pc:sldMasterMk cId="1782319368" sldId="2147483668"/>
            <ac:spMk id="22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09.513" v="9"/>
          <ac:spMkLst>
            <pc:docMk/>
            <pc:sldMasterMk cId="1782319368" sldId="2147483668"/>
            <ac:spMk id="23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09.513" v="9"/>
          <ac:spMkLst>
            <pc:docMk/>
            <pc:sldMasterMk cId="1782319368" sldId="2147483668"/>
            <ac:spMk id="24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09.513" v="9"/>
          <ac:spMkLst>
            <pc:docMk/>
            <pc:sldMasterMk cId="1782319368" sldId="2147483668"/>
            <ac:spMk id="25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09.513" v="9"/>
          <ac:spMkLst>
            <pc:docMk/>
            <pc:sldMasterMk cId="1782319368" sldId="2147483668"/>
            <ac:spMk id="26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09.513" v="9"/>
          <ac:spMkLst>
            <pc:docMk/>
            <pc:sldMasterMk cId="1782319368" sldId="2147483668"/>
            <ac:spMk id="27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09.513" v="9"/>
          <ac:spMkLst>
            <pc:docMk/>
            <pc:sldMasterMk cId="1782319368" sldId="2147483668"/>
            <ac:spMk id="28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09.513" v="9"/>
          <ac:spMkLst>
            <pc:docMk/>
            <pc:sldMasterMk cId="1782319368" sldId="2147483668"/>
            <ac:spMk id="29" creationId="{00000000-0000-0000-0000-000000000000}"/>
          </ac:spMkLst>
        </pc:spChg>
        <pc:grpChg chg="mod">
          <ac:chgData name="PROMOCIONALES DOMINICANOS" userId="28eebf374394d4b9" providerId="LiveId" clId="{8D7E21B4-DDB1-4CE3-9035-1A84173876F9}" dt="2020-06-13T20:17:09.513" v="9"/>
          <ac:grpSpMkLst>
            <pc:docMk/>
            <pc:sldMasterMk cId="1782319368" sldId="2147483668"/>
            <ac:grpSpMk id="7" creationId="{00000000-0000-0000-0000-000000000000}"/>
          </ac:grpSpMkLst>
        </pc:grpChg>
        <pc:cxnChg chg="mod">
          <ac:chgData name="PROMOCIONALES DOMINICANOS" userId="28eebf374394d4b9" providerId="LiveId" clId="{8D7E21B4-DDB1-4CE3-9035-1A84173876F9}" dt="2020-06-13T20:17:09.513" v="9"/>
          <ac:cxnSpMkLst>
            <pc:docMk/>
            <pc:sldMasterMk cId="1782319368" sldId="2147483668"/>
            <ac:cxnSpMk id="20" creationId="{00000000-0000-0000-0000-000000000000}"/>
          </ac:cxnSpMkLst>
        </pc:cxnChg>
        <pc:cxnChg chg="mod">
          <ac:chgData name="PROMOCIONALES DOMINICANOS" userId="28eebf374394d4b9" providerId="LiveId" clId="{8D7E21B4-DDB1-4CE3-9035-1A84173876F9}" dt="2020-06-13T20:17:09.513" v="9"/>
          <ac:cxnSpMkLst>
            <pc:docMk/>
            <pc:sldMasterMk cId="1782319368" sldId="2147483668"/>
            <ac:cxnSpMk id="21" creationId="{00000000-0000-0000-0000-000000000000}"/>
          </ac:cxnSpMkLst>
        </pc:cxnChg>
        <pc:sldLayoutChg chg="modSp">
          <pc:chgData name="PROMOCIONALES DOMINICANOS" userId="28eebf374394d4b9" providerId="LiveId" clId="{8D7E21B4-DDB1-4CE3-9035-1A84173876F9}" dt="2020-06-13T20:17:09.513" v="9"/>
          <pc:sldLayoutMkLst>
            <pc:docMk/>
            <pc:sldMasterMk cId="1782319368" sldId="2147483668"/>
            <pc:sldLayoutMk cId="2444770352" sldId="2147483669"/>
          </pc:sldLayoutMkLst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2444770352" sldId="2147483669"/>
              <ac:spMk id="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2444770352" sldId="2147483669"/>
              <ac:spMk id="3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2444770352" sldId="2147483669"/>
              <ac:spMk id="19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2444770352" sldId="2147483669"/>
              <ac:spMk id="24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2444770352" sldId="2147483669"/>
              <ac:spMk id="26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2444770352" sldId="2147483669"/>
              <ac:spMk id="27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2444770352" sldId="2147483669"/>
              <ac:spMk id="28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2444770352" sldId="2147483669"/>
              <ac:spMk id="29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2444770352" sldId="2147483669"/>
              <ac:spMk id="30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2444770352" sldId="2147483669"/>
              <ac:spMk id="31" creationId="{00000000-0000-0000-0000-000000000000}"/>
            </ac:spMkLst>
          </pc:spChg>
          <pc:grpChg chg="mod">
            <ac:chgData name="PROMOCIONALES DOMINICANOS" userId="28eebf374394d4b9" providerId="LiveId" clId="{8D7E21B4-DDB1-4CE3-9035-1A84173876F9}" dt="2020-06-13T20:17:09.513" v="9"/>
            <ac:grpSpMkLst>
              <pc:docMk/>
              <pc:sldMasterMk cId="1782319368" sldId="2147483668"/>
              <pc:sldLayoutMk cId="2444770352" sldId="2147483669"/>
              <ac:grpSpMk id="7" creationId="{00000000-0000-0000-0000-000000000000}"/>
            </ac:grpSpMkLst>
          </pc:grpChg>
          <pc:cxnChg chg="mod">
            <ac:chgData name="PROMOCIONALES DOMINICANOS" userId="28eebf374394d4b9" providerId="LiveId" clId="{8D7E21B4-DDB1-4CE3-9035-1A84173876F9}" dt="2020-06-13T20:17:09.513" v="9"/>
            <ac:cxnSpMkLst>
              <pc:docMk/>
              <pc:sldMasterMk cId="1782319368" sldId="2147483668"/>
              <pc:sldLayoutMk cId="2444770352" sldId="2147483669"/>
              <ac:cxnSpMk id="21" creationId="{00000000-0000-0000-0000-000000000000}"/>
            </ac:cxnSpMkLst>
          </pc:cxnChg>
          <pc:cxnChg chg="mod">
            <ac:chgData name="PROMOCIONALES DOMINICANOS" userId="28eebf374394d4b9" providerId="LiveId" clId="{8D7E21B4-DDB1-4CE3-9035-1A84173876F9}" dt="2020-06-13T20:17:09.513" v="9"/>
            <ac:cxnSpMkLst>
              <pc:docMk/>
              <pc:sldMasterMk cId="1782319368" sldId="2147483668"/>
              <pc:sldLayoutMk cId="2444770352" sldId="2147483669"/>
              <ac:cxnSpMk id="32" creationId="{00000000-0000-0000-0000-000000000000}"/>
            </ac:cxnSpMkLst>
          </pc:cxnChg>
        </pc:sldLayoutChg>
        <pc:sldLayoutChg chg="modSp">
          <pc:chgData name="PROMOCIONALES DOMINICANOS" userId="28eebf374394d4b9" providerId="LiveId" clId="{8D7E21B4-DDB1-4CE3-9035-1A84173876F9}" dt="2020-06-13T20:17:09.513" v="9"/>
          <pc:sldLayoutMkLst>
            <pc:docMk/>
            <pc:sldMasterMk cId="1782319368" sldId="2147483668"/>
            <pc:sldLayoutMk cId="2442833732" sldId="2147483671"/>
          </pc:sldLayoutMkLst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2442833732" sldId="2147483671"/>
              <ac:spMk id="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2442833732" sldId="2147483671"/>
              <ac:spMk id="3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09.513" v="9"/>
          <pc:sldLayoutMkLst>
            <pc:docMk/>
            <pc:sldMasterMk cId="1782319368" sldId="2147483668"/>
            <pc:sldLayoutMk cId="1585642128" sldId="2147483672"/>
          </pc:sldLayoutMkLst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1585642128" sldId="2147483672"/>
              <ac:spMk id="3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1585642128" sldId="2147483672"/>
              <ac:spMk id="4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09.513" v="9"/>
          <pc:sldLayoutMkLst>
            <pc:docMk/>
            <pc:sldMasterMk cId="1782319368" sldId="2147483668"/>
            <pc:sldLayoutMk cId="3210956979" sldId="2147483673"/>
          </pc:sldLayoutMkLst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3210956979" sldId="2147483673"/>
              <ac:spMk id="3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3210956979" sldId="2147483673"/>
              <ac:spMk id="4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3210956979" sldId="2147483673"/>
              <ac:spMk id="5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3210956979" sldId="2147483673"/>
              <ac:spMk id="6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09.513" v="9"/>
          <pc:sldLayoutMkLst>
            <pc:docMk/>
            <pc:sldMasterMk cId="1782319368" sldId="2147483668"/>
            <pc:sldLayoutMk cId="1097321305" sldId="2147483674"/>
          </pc:sldLayoutMkLst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1097321305" sldId="2147483674"/>
              <ac:spMk id="2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09.513" v="9"/>
          <pc:sldLayoutMkLst>
            <pc:docMk/>
            <pc:sldMasterMk cId="1782319368" sldId="2147483668"/>
            <pc:sldLayoutMk cId="3887839468" sldId="2147483676"/>
          </pc:sldLayoutMkLst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3887839468" sldId="2147483676"/>
              <ac:spMk id="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3887839468" sldId="2147483676"/>
              <ac:spMk id="3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3887839468" sldId="2147483676"/>
              <ac:spMk id="4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09.513" v="9"/>
          <pc:sldLayoutMkLst>
            <pc:docMk/>
            <pc:sldMasterMk cId="1782319368" sldId="2147483668"/>
            <pc:sldLayoutMk cId="949865409" sldId="2147483677"/>
          </pc:sldLayoutMkLst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949865409" sldId="2147483677"/>
              <ac:spMk id="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949865409" sldId="2147483677"/>
              <ac:spMk id="3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949865409" sldId="2147483677"/>
              <ac:spMk id="4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09.513" v="9"/>
          <pc:sldLayoutMkLst>
            <pc:docMk/>
            <pc:sldMasterMk cId="1782319368" sldId="2147483668"/>
            <pc:sldLayoutMk cId="650712175" sldId="2147483678"/>
          </pc:sldLayoutMkLst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650712175" sldId="2147483678"/>
              <ac:spMk id="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650712175" sldId="2147483678"/>
              <ac:spMk id="3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09.513" v="9"/>
          <pc:sldLayoutMkLst>
            <pc:docMk/>
            <pc:sldMasterMk cId="1782319368" sldId="2147483668"/>
            <pc:sldLayoutMk cId="2985408113" sldId="2147483679"/>
          </pc:sldLayoutMkLst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2985408113" sldId="2147483679"/>
              <ac:spMk id="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2985408113" sldId="2147483679"/>
              <ac:spMk id="3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2985408113" sldId="2147483679"/>
              <ac:spMk id="20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2985408113" sldId="2147483679"/>
              <ac:spMk id="2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2985408113" sldId="2147483679"/>
              <ac:spMk id="23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09.513" v="9"/>
          <pc:sldLayoutMkLst>
            <pc:docMk/>
            <pc:sldMasterMk cId="1782319368" sldId="2147483668"/>
            <pc:sldLayoutMk cId="1207368972" sldId="2147483680"/>
          </pc:sldLayoutMkLst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1207368972" sldId="2147483680"/>
              <ac:spMk id="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1207368972" sldId="2147483680"/>
              <ac:spMk id="3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09.513" v="9"/>
          <pc:sldLayoutMkLst>
            <pc:docMk/>
            <pc:sldMasterMk cId="1782319368" sldId="2147483668"/>
            <pc:sldLayoutMk cId="1247359368" sldId="2147483681"/>
          </pc:sldLayoutMkLst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1247359368" sldId="2147483681"/>
              <ac:spMk id="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1247359368" sldId="2147483681"/>
              <ac:spMk id="3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1247359368" sldId="2147483681"/>
              <ac:spMk id="23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1247359368" sldId="2147483681"/>
              <ac:spMk id="24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1247359368" sldId="2147483681"/>
              <ac:spMk id="25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09.513" v="9"/>
          <pc:sldLayoutMkLst>
            <pc:docMk/>
            <pc:sldMasterMk cId="1782319368" sldId="2147483668"/>
            <pc:sldLayoutMk cId="2007542463" sldId="2147483682"/>
          </pc:sldLayoutMkLst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2007542463" sldId="2147483682"/>
              <ac:spMk id="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2007542463" sldId="2147483682"/>
              <ac:spMk id="3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2007542463" sldId="2147483682"/>
              <ac:spMk id="23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09.513" v="9"/>
          <pc:sldLayoutMkLst>
            <pc:docMk/>
            <pc:sldMasterMk cId="1782319368" sldId="2147483668"/>
            <pc:sldLayoutMk cId="469397643" sldId="2147483684"/>
          </pc:sldLayoutMkLst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469397643" sldId="2147483684"/>
              <ac:spMk id="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09.513" v="9"/>
            <ac:spMkLst>
              <pc:docMk/>
              <pc:sldMasterMk cId="1782319368" sldId="2147483668"/>
              <pc:sldLayoutMk cId="469397643" sldId="2147483684"/>
              <ac:spMk id="3" creationId="{00000000-0000-0000-0000-000000000000}"/>
            </ac:spMkLst>
          </pc:spChg>
        </pc:sldLayoutChg>
      </pc:sldMasterChg>
      <pc:sldMasterChg chg="modSp modSldLayout">
        <pc:chgData name="PROMOCIONALES DOMINICANOS" userId="28eebf374394d4b9" providerId="LiveId" clId="{8D7E21B4-DDB1-4CE3-9035-1A84173876F9}" dt="2020-06-13T20:17:35.253" v="10"/>
        <pc:sldMasterMkLst>
          <pc:docMk/>
          <pc:sldMasterMk cId="2283557229" sldId="2147483685"/>
        </pc:sldMasterMkLst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asterMk cId="2283557229" sldId="2147483685"/>
            <ac:spMk id="2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asterMk cId="2283557229" sldId="2147483685"/>
            <ac:spMk id="3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asterMk cId="2283557229" sldId="2147483685"/>
            <ac:spMk id="4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asterMk cId="2283557229" sldId="2147483685"/>
            <ac:spMk id="5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asterMk cId="2283557229" sldId="2147483685"/>
            <ac:spMk id="6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asterMk cId="2283557229" sldId="2147483685"/>
            <ac:spMk id="22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asterMk cId="2283557229" sldId="2147483685"/>
            <ac:spMk id="23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asterMk cId="2283557229" sldId="2147483685"/>
            <ac:spMk id="24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asterMk cId="2283557229" sldId="2147483685"/>
            <ac:spMk id="25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asterMk cId="2283557229" sldId="2147483685"/>
            <ac:spMk id="26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asterMk cId="2283557229" sldId="2147483685"/>
            <ac:spMk id="27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asterMk cId="2283557229" sldId="2147483685"/>
            <ac:spMk id="28" creationId="{00000000-0000-0000-0000-000000000000}"/>
          </ac:spMkLst>
        </pc:spChg>
        <pc:spChg chg="mod">
          <ac:chgData name="PROMOCIONALES DOMINICANOS" userId="28eebf374394d4b9" providerId="LiveId" clId="{8D7E21B4-DDB1-4CE3-9035-1A84173876F9}" dt="2020-06-13T20:17:35.253" v="10"/>
          <ac:spMkLst>
            <pc:docMk/>
            <pc:sldMasterMk cId="2283557229" sldId="2147483685"/>
            <ac:spMk id="29" creationId="{00000000-0000-0000-0000-000000000000}"/>
          </ac:spMkLst>
        </pc:spChg>
        <pc:grpChg chg="mod">
          <ac:chgData name="PROMOCIONALES DOMINICANOS" userId="28eebf374394d4b9" providerId="LiveId" clId="{8D7E21B4-DDB1-4CE3-9035-1A84173876F9}" dt="2020-06-13T20:17:35.253" v="10"/>
          <ac:grpSpMkLst>
            <pc:docMk/>
            <pc:sldMasterMk cId="2283557229" sldId="2147483685"/>
            <ac:grpSpMk id="7" creationId="{00000000-0000-0000-0000-000000000000}"/>
          </ac:grpSpMkLst>
        </pc:grpChg>
        <pc:cxnChg chg="mod">
          <ac:chgData name="PROMOCIONALES DOMINICANOS" userId="28eebf374394d4b9" providerId="LiveId" clId="{8D7E21B4-DDB1-4CE3-9035-1A84173876F9}" dt="2020-06-13T20:17:35.253" v="10"/>
          <ac:cxnSpMkLst>
            <pc:docMk/>
            <pc:sldMasterMk cId="2283557229" sldId="2147483685"/>
            <ac:cxnSpMk id="20" creationId="{00000000-0000-0000-0000-000000000000}"/>
          </ac:cxnSpMkLst>
        </pc:cxnChg>
        <pc:cxnChg chg="mod">
          <ac:chgData name="PROMOCIONALES DOMINICANOS" userId="28eebf374394d4b9" providerId="LiveId" clId="{8D7E21B4-DDB1-4CE3-9035-1A84173876F9}" dt="2020-06-13T20:17:35.253" v="10"/>
          <ac:cxnSpMkLst>
            <pc:docMk/>
            <pc:sldMasterMk cId="2283557229" sldId="2147483685"/>
            <ac:cxnSpMk id="21" creationId="{00000000-0000-0000-0000-000000000000}"/>
          </ac:cxnSpMkLst>
        </pc:cxnChg>
        <pc:sldLayoutChg chg="modSp">
          <pc:chgData name="PROMOCIONALES DOMINICANOS" userId="28eebf374394d4b9" providerId="LiveId" clId="{8D7E21B4-DDB1-4CE3-9035-1A84173876F9}" dt="2020-06-13T20:17:35.253" v="10"/>
          <pc:sldLayoutMkLst>
            <pc:docMk/>
            <pc:sldMasterMk cId="2283557229" sldId="2147483685"/>
            <pc:sldLayoutMk cId="3353724921" sldId="2147483686"/>
          </pc:sldLayoutMkLst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3353724921" sldId="2147483686"/>
              <ac:spMk id="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3353724921" sldId="2147483686"/>
              <ac:spMk id="3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3353724921" sldId="2147483686"/>
              <ac:spMk id="19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3353724921" sldId="2147483686"/>
              <ac:spMk id="24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3353724921" sldId="2147483686"/>
              <ac:spMk id="26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3353724921" sldId="2147483686"/>
              <ac:spMk id="27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3353724921" sldId="2147483686"/>
              <ac:spMk id="28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3353724921" sldId="2147483686"/>
              <ac:spMk id="29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3353724921" sldId="2147483686"/>
              <ac:spMk id="30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3353724921" sldId="2147483686"/>
              <ac:spMk id="31" creationId="{00000000-0000-0000-0000-000000000000}"/>
            </ac:spMkLst>
          </pc:spChg>
          <pc:grpChg chg="mod">
            <ac:chgData name="PROMOCIONALES DOMINICANOS" userId="28eebf374394d4b9" providerId="LiveId" clId="{8D7E21B4-DDB1-4CE3-9035-1A84173876F9}" dt="2020-06-13T20:17:35.253" v="10"/>
            <ac:grpSpMkLst>
              <pc:docMk/>
              <pc:sldMasterMk cId="2283557229" sldId="2147483685"/>
              <pc:sldLayoutMk cId="3353724921" sldId="2147483686"/>
              <ac:grpSpMk id="7" creationId="{00000000-0000-0000-0000-000000000000}"/>
            </ac:grpSpMkLst>
          </pc:grpChg>
          <pc:cxnChg chg="mod">
            <ac:chgData name="PROMOCIONALES DOMINICANOS" userId="28eebf374394d4b9" providerId="LiveId" clId="{8D7E21B4-DDB1-4CE3-9035-1A84173876F9}" dt="2020-06-13T20:17:35.253" v="10"/>
            <ac:cxnSpMkLst>
              <pc:docMk/>
              <pc:sldMasterMk cId="2283557229" sldId="2147483685"/>
              <pc:sldLayoutMk cId="3353724921" sldId="2147483686"/>
              <ac:cxnSpMk id="21" creationId="{00000000-0000-0000-0000-000000000000}"/>
            </ac:cxnSpMkLst>
          </pc:cxnChg>
          <pc:cxnChg chg="mod">
            <ac:chgData name="PROMOCIONALES DOMINICANOS" userId="28eebf374394d4b9" providerId="LiveId" clId="{8D7E21B4-DDB1-4CE3-9035-1A84173876F9}" dt="2020-06-13T20:17:35.253" v="10"/>
            <ac:cxnSpMkLst>
              <pc:docMk/>
              <pc:sldMasterMk cId="2283557229" sldId="2147483685"/>
              <pc:sldLayoutMk cId="3353724921" sldId="2147483686"/>
              <ac:cxnSpMk id="32" creationId="{00000000-0000-0000-0000-000000000000}"/>
            </ac:cxnSpMkLst>
          </pc:cxnChg>
        </pc:sldLayoutChg>
        <pc:sldLayoutChg chg="modSp">
          <pc:chgData name="PROMOCIONALES DOMINICANOS" userId="28eebf374394d4b9" providerId="LiveId" clId="{8D7E21B4-DDB1-4CE3-9035-1A84173876F9}" dt="2020-06-13T20:17:35.253" v="10"/>
          <pc:sldLayoutMkLst>
            <pc:docMk/>
            <pc:sldMasterMk cId="2283557229" sldId="2147483685"/>
            <pc:sldLayoutMk cId="1049715446" sldId="2147483688"/>
          </pc:sldLayoutMkLst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1049715446" sldId="2147483688"/>
              <ac:spMk id="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1049715446" sldId="2147483688"/>
              <ac:spMk id="3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35.253" v="10"/>
          <pc:sldLayoutMkLst>
            <pc:docMk/>
            <pc:sldMasterMk cId="2283557229" sldId="2147483685"/>
            <pc:sldLayoutMk cId="1026051892" sldId="2147483689"/>
          </pc:sldLayoutMkLst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1026051892" sldId="2147483689"/>
              <ac:spMk id="3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1026051892" sldId="2147483689"/>
              <ac:spMk id="4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35.253" v="10"/>
          <pc:sldLayoutMkLst>
            <pc:docMk/>
            <pc:sldMasterMk cId="2283557229" sldId="2147483685"/>
            <pc:sldLayoutMk cId="1215875902" sldId="2147483690"/>
          </pc:sldLayoutMkLst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1215875902" sldId="2147483690"/>
              <ac:spMk id="3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1215875902" sldId="2147483690"/>
              <ac:spMk id="4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1215875902" sldId="2147483690"/>
              <ac:spMk id="5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1215875902" sldId="2147483690"/>
              <ac:spMk id="6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35.253" v="10"/>
          <pc:sldLayoutMkLst>
            <pc:docMk/>
            <pc:sldMasterMk cId="2283557229" sldId="2147483685"/>
            <pc:sldLayoutMk cId="361559823" sldId="2147483691"/>
          </pc:sldLayoutMkLst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361559823" sldId="2147483691"/>
              <ac:spMk id="2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35.253" v="10"/>
          <pc:sldLayoutMkLst>
            <pc:docMk/>
            <pc:sldMasterMk cId="2283557229" sldId="2147483685"/>
            <pc:sldLayoutMk cId="3750067605" sldId="2147483693"/>
          </pc:sldLayoutMkLst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3750067605" sldId="2147483693"/>
              <ac:spMk id="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3750067605" sldId="2147483693"/>
              <ac:spMk id="3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3750067605" sldId="2147483693"/>
              <ac:spMk id="4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35.253" v="10"/>
          <pc:sldLayoutMkLst>
            <pc:docMk/>
            <pc:sldMasterMk cId="2283557229" sldId="2147483685"/>
            <pc:sldLayoutMk cId="2971917748" sldId="2147483694"/>
          </pc:sldLayoutMkLst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2971917748" sldId="2147483694"/>
              <ac:spMk id="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2971917748" sldId="2147483694"/>
              <ac:spMk id="3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2971917748" sldId="2147483694"/>
              <ac:spMk id="4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35.253" v="10"/>
          <pc:sldLayoutMkLst>
            <pc:docMk/>
            <pc:sldMasterMk cId="2283557229" sldId="2147483685"/>
            <pc:sldLayoutMk cId="3156900703" sldId="2147483695"/>
          </pc:sldLayoutMkLst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3156900703" sldId="2147483695"/>
              <ac:spMk id="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3156900703" sldId="2147483695"/>
              <ac:spMk id="3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35.253" v="10"/>
          <pc:sldLayoutMkLst>
            <pc:docMk/>
            <pc:sldMasterMk cId="2283557229" sldId="2147483685"/>
            <pc:sldLayoutMk cId="1578996624" sldId="2147483696"/>
          </pc:sldLayoutMkLst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1578996624" sldId="2147483696"/>
              <ac:spMk id="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1578996624" sldId="2147483696"/>
              <ac:spMk id="3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1578996624" sldId="2147483696"/>
              <ac:spMk id="20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1578996624" sldId="2147483696"/>
              <ac:spMk id="2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1578996624" sldId="2147483696"/>
              <ac:spMk id="23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35.253" v="10"/>
          <pc:sldLayoutMkLst>
            <pc:docMk/>
            <pc:sldMasterMk cId="2283557229" sldId="2147483685"/>
            <pc:sldLayoutMk cId="2320274725" sldId="2147483697"/>
          </pc:sldLayoutMkLst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2320274725" sldId="2147483697"/>
              <ac:spMk id="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2320274725" sldId="2147483697"/>
              <ac:spMk id="3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35.253" v="10"/>
          <pc:sldLayoutMkLst>
            <pc:docMk/>
            <pc:sldMasterMk cId="2283557229" sldId="2147483685"/>
            <pc:sldLayoutMk cId="2409353412" sldId="2147483698"/>
          </pc:sldLayoutMkLst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2409353412" sldId="2147483698"/>
              <ac:spMk id="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2409353412" sldId="2147483698"/>
              <ac:spMk id="3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2409353412" sldId="2147483698"/>
              <ac:spMk id="23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2409353412" sldId="2147483698"/>
              <ac:spMk id="24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2409353412" sldId="2147483698"/>
              <ac:spMk id="25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35.253" v="10"/>
          <pc:sldLayoutMkLst>
            <pc:docMk/>
            <pc:sldMasterMk cId="2283557229" sldId="2147483685"/>
            <pc:sldLayoutMk cId="2173851625" sldId="2147483699"/>
          </pc:sldLayoutMkLst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2173851625" sldId="2147483699"/>
              <ac:spMk id="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2173851625" sldId="2147483699"/>
              <ac:spMk id="3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2173851625" sldId="2147483699"/>
              <ac:spMk id="23" creationId="{00000000-0000-0000-0000-000000000000}"/>
            </ac:spMkLst>
          </pc:spChg>
        </pc:sldLayoutChg>
        <pc:sldLayoutChg chg="modSp">
          <pc:chgData name="PROMOCIONALES DOMINICANOS" userId="28eebf374394d4b9" providerId="LiveId" clId="{8D7E21B4-DDB1-4CE3-9035-1A84173876F9}" dt="2020-06-13T20:17:35.253" v="10"/>
          <pc:sldLayoutMkLst>
            <pc:docMk/>
            <pc:sldMasterMk cId="2283557229" sldId="2147483685"/>
            <pc:sldLayoutMk cId="2848350859" sldId="2147483701"/>
          </pc:sldLayoutMkLst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2848350859" sldId="2147483701"/>
              <ac:spMk id="2" creationId="{00000000-0000-0000-0000-000000000000}"/>
            </ac:spMkLst>
          </pc:spChg>
          <pc:spChg chg="mod">
            <ac:chgData name="PROMOCIONALES DOMINICANOS" userId="28eebf374394d4b9" providerId="LiveId" clId="{8D7E21B4-DDB1-4CE3-9035-1A84173876F9}" dt="2020-06-13T20:17:35.253" v="10"/>
            <ac:spMkLst>
              <pc:docMk/>
              <pc:sldMasterMk cId="2283557229" sldId="2147483685"/>
              <pc:sldLayoutMk cId="2848350859" sldId="214748370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2647950"/>
            <a:ext cx="3628306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417" y="-924"/>
            <a:ext cx="9290881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30023" y="1730403"/>
            <a:ext cx="573786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31430" y="2470925"/>
            <a:ext cx="6613998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34136" y="274640"/>
            <a:ext cx="2089904" cy="4678362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4423" y="274640"/>
            <a:ext cx="6114905" cy="4678362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417" y="-924"/>
            <a:ext cx="9290881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1" y="2647950"/>
            <a:ext cx="3628306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32344" y="1726737"/>
            <a:ext cx="5740270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35365" y="2468304"/>
            <a:ext cx="6613386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5962" y="1097280"/>
            <a:ext cx="3250962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4270" y="1097280"/>
            <a:ext cx="3250962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962" y="1097280"/>
            <a:ext cx="3250962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2092" y="1701848"/>
            <a:ext cx="3250962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4270" y="1097280"/>
            <a:ext cx="3250962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4270" y="1701848"/>
            <a:ext cx="3250962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2647950"/>
            <a:ext cx="3628306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94410" y="-494408"/>
            <a:ext cx="6858000" cy="784682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97331" y="1576104"/>
            <a:ext cx="5294424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4590" y="2618913"/>
            <a:ext cx="3867936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318461" y="2253386"/>
            <a:ext cx="5886309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9954A3-9DFD-4C44-94BA-B95130A3BA1C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60879" y="0"/>
            <a:ext cx="722758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1" y="2647950"/>
            <a:ext cx="3628306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" y="5048250"/>
            <a:ext cx="3628306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81801" y="1717501"/>
            <a:ext cx="5573078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61546" y="2180529"/>
            <a:ext cx="6192863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418" y="5050633"/>
            <a:ext cx="3630726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417" y="5051293"/>
            <a:ext cx="9290881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5962" y="365761"/>
            <a:ext cx="7639761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962" y="1100629"/>
            <a:ext cx="7639761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4346" y="5870448"/>
            <a:ext cx="2210654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3087" y="6285123"/>
            <a:ext cx="479903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3764" y="6170822"/>
            <a:ext cx="510865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798" y="245061"/>
            <a:ext cx="4979648" cy="990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2548373" y="1099146"/>
            <a:ext cx="2847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dirty="0" smtClean="0">
                <a:solidFill>
                  <a:schemeClr val="accent2"/>
                </a:solidFill>
                <a:latin typeface="Arial Black" pitchFamily="34" charset="0"/>
              </a:rPr>
              <a:t>PARAGUA</a:t>
            </a:r>
            <a:endParaRPr lang="es-ES" sz="2800" dirty="0">
              <a:solidFill>
                <a:schemeClr val="accent2"/>
              </a:solidFill>
              <a:latin typeface="Arial Black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913" y="1998617"/>
            <a:ext cx="7758509" cy="541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Fotos de Paraguas azul, Imágenes de Paraguas azul ⬇ Descargar |  Depositphoto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8273" y="3009810"/>
            <a:ext cx="3528150" cy="3528150"/>
          </a:xfrm>
          <a:prstGeom prst="rect">
            <a:avLst/>
          </a:prstGeom>
          <a:noFill/>
        </p:spPr>
      </p:pic>
      <p:pic>
        <p:nvPicPr>
          <p:cNvPr id="2056" name="Picture 8" descr="PARAGUAS CUADRADO PLEGABLE (N) - Art Promos Méxic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98126" y="2979103"/>
            <a:ext cx="3500845" cy="3500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53259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798" y="245061"/>
            <a:ext cx="4979648" cy="990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2548373" y="1099146"/>
            <a:ext cx="2847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cap="all" dirty="0" smtClean="0">
                <a:solidFill>
                  <a:schemeClr val="accent2"/>
                </a:solidFill>
                <a:latin typeface="Arial Black" pitchFamily="34" charset="0"/>
              </a:rPr>
              <a:t>PLACA</a:t>
            </a:r>
            <a:endParaRPr lang="es-ES" sz="2800" b="1" cap="all" dirty="0">
              <a:solidFill>
                <a:schemeClr val="accent2"/>
              </a:solidFill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8612" y="2495004"/>
            <a:ext cx="3495796" cy="4058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893" y="2017149"/>
            <a:ext cx="3422468" cy="128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2776602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Ángulos">
  <a:themeElements>
    <a:clrScheme name="Personalizado 2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04A82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Ángulo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Ángulo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8657</TotalTime>
  <Words>2</Words>
  <Application>Microsoft Office PowerPoint</Application>
  <PresentationFormat>Personalizado</PresentationFormat>
  <Paragraphs>2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Ángulos</vt:lpstr>
      <vt:lpstr>Diapositiva 1</vt:lpstr>
      <vt:lpstr>Diapositiva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MASCARILLA HIGIÉNICA NOMBIX Ref: 6634</dc:title>
  <dc:creator>PROMOCIONALES DOMINICANOS</dc:creator>
  <cp:lastModifiedBy>pc</cp:lastModifiedBy>
  <cp:revision>33</cp:revision>
  <cp:lastPrinted>2020-06-11T20:45:32Z</cp:lastPrinted>
  <dcterms:created xsi:type="dcterms:W3CDTF">2020-06-08T21:44:24Z</dcterms:created>
  <dcterms:modified xsi:type="dcterms:W3CDTF">2021-03-30T13:28:23Z</dcterms:modified>
</cp:coreProperties>
</file>